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9" r:id="rId3"/>
    <p:sldId id="268" r:id="rId4"/>
    <p:sldId id="264" r:id="rId5"/>
    <p:sldId id="265" r:id="rId6"/>
    <p:sldId id="263" r:id="rId7"/>
    <p:sldId id="267" r:id="rId8"/>
    <p:sldId id="262" r:id="rId9"/>
    <p:sldId id="259" r:id="rId10"/>
    <p:sldId id="261" r:id="rId11"/>
    <p:sldId id="260" r:id="rId12"/>
    <p:sldId id="257" r:id="rId13"/>
    <p:sldId id="258" r:id="rId14"/>
    <p:sldId id="25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aser" id="{0BA7B688-3825-4849-A541-83F874F2AFCC}">
          <p14:sldIdLst>
            <p14:sldId id="266"/>
            <p14:sldId id="269"/>
          </p14:sldIdLst>
        </p14:section>
        <p14:section name="Pipeline" id="{A4358706-88E7-4D2D-A96C-9D72BEE0457E}">
          <p14:sldIdLst>
            <p14:sldId id="268"/>
            <p14:sldId id="264"/>
            <p14:sldId id="265"/>
            <p14:sldId id="263"/>
            <p14:sldId id="267"/>
            <p14:sldId id="262"/>
            <p14:sldId id="259"/>
            <p14:sldId id="261"/>
            <p14:sldId id="260"/>
            <p14:sldId id="257"/>
            <p14:sldId id="258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60" y="1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74B1E0-4797-4E83-AA1A-6993FC157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7A43E3-FAEA-403A-ADF3-20FF0B765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E3F1B2-249B-4D65-97B9-3DDFB995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F0B707-0567-4CC5-8CDB-9F643E5A9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B93222-2910-4A23-89D3-1AC640920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215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8B65C-EA27-4A28-8643-3349BD62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DCFBA5-7F85-497B-A9FA-650C6BD46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0C5F1A-9562-49EE-9397-85CCAA083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A62B9-BF15-4863-BD0E-92CE6898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24EF1-632C-455E-9A45-EB788FC3F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87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F33AA29-E17F-4D24-87B2-A06FF3196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3011C9-82EC-4AE4-85B7-D84E64B13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524489-FBE5-4925-947B-A5C039FF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11334A-86DB-4370-ABFB-505E2481B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304F84-CD3A-4736-8942-E48EC31A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79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13788-CD23-4D1E-A9F3-869602FE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677AD3-4C41-4F47-848B-66BFEAC23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66D9EE-2535-4B44-BB8B-094ED715E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E9B95-4EF3-44A1-B1B4-9785ACB9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1DA7B7-6BA8-4ACC-B747-15B48FCF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4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BA31B-CE53-4807-9CFA-63174B294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0EB661-60F0-4DFB-AB87-58FA610F7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D247F3-FBA3-4A81-AA9B-1147FADA9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1F2B3C-A7FD-4622-8629-E3D62C87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E7B707-E132-4457-8E17-2678E67F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23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AB678-1F9F-4C54-8081-3B02D757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064E4C-D2A3-40C6-BD35-FE27C364E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FC704B-978C-4C49-9CCB-8D7AB5EC3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5A2EB0-4F7C-40D3-B8C5-F3EFD6DD7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29B467-55F9-4287-8726-B474106C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868857-74D0-47BE-B3AA-3774A85B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1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F2B8F-5C83-4E8B-A090-39C2482F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A28979-E037-4ED7-AE86-97B980D0F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94029C-D769-4747-9A75-CEF2D9978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4850AE-013D-47F7-97B1-FF683E8E5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76E490-6933-4574-BDF9-E39E24EBAF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3E0D16-D477-4204-8B32-BDA28B9DF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FD8DEA-135D-4031-81C4-72B1DF245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93E5AE-584E-4B73-9706-54699A4B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73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4835C-E84C-44D0-BEBF-9CC347E9F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C6703F-A5E2-4CEE-8623-FF39AD5C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79747B-D074-47D1-AE5E-C6EFD503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701870-F39E-49BF-A35A-773C34DD0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43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90B9EB-139B-4670-B5AA-EE2D8C21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DCEA291-088C-49A6-9FE1-E68BD8F4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F2FEDD-8C90-400B-8DD8-BFA47269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16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B2090-ADED-4886-BABE-19888AC4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737242-454C-4692-AB2D-143E3E4F8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BD29B5-755F-4DC0-846E-E04A2E63B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7EF86D-D487-4297-A2AA-970700FAE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F2417A-CFAF-46BB-AD92-491AA744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853C9D-5C99-404D-9F1E-6D1B2C4E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7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FFAB2-0695-42E2-86A1-3DCBCA4E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3C700A-480C-4AAC-AA91-5BC6A3F36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CAD5DE-EDB9-42A2-B317-7F64EEE9A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92F4B8-B12A-4015-87E8-6B88E1AE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389AFF-78BE-4032-9314-E2BC14A0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109522-6E8E-40DA-A984-AB92A757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657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1A108C-D8DC-4E91-B1BB-583181B4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2ED9D8-4344-47F8-8091-74C94F449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39DC16-8A79-473B-BC77-34ED78656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30BE2-F662-4C5B-98EB-2EED5451C19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0CBE81-3C08-4E46-B594-ACC85DF15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3A24CB-2CA4-4ECA-8FB5-951EC5B7C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4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ABEB1A-E861-4BE7-B530-D5725F281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37" y="0"/>
            <a:ext cx="967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26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57CECE1-6315-46D1-A671-5DFD5512D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8"/>
            <a:ext cx="12192000" cy="496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18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819057-149F-4348-94F3-A0812769E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23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6CBA1C9-21E1-4C24-B140-FB87E54D1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2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A86451-B0C7-4A3D-ACA6-734F562E7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5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362636-CFDB-4605-82C3-1C84D8ADC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1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C8DCB8-77C1-4629-90BC-F61405E40B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98"/>
          <a:stretch/>
        </p:blipFill>
        <p:spPr>
          <a:xfrm>
            <a:off x="355994" y="143933"/>
            <a:ext cx="11772952" cy="576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70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A00926D-77DB-4B2F-982C-BA99D642A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0" y="0"/>
            <a:ext cx="12144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3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652A70A-94F3-482F-AF73-9217F8E467D8}"/>
              </a:ext>
            </a:extLst>
          </p:cNvPr>
          <p:cNvGrpSpPr/>
          <p:nvPr/>
        </p:nvGrpSpPr>
        <p:grpSpPr>
          <a:xfrm>
            <a:off x="-57757" y="-1"/>
            <a:ext cx="12249758" cy="5592027"/>
            <a:chOff x="-57757" y="-1"/>
            <a:chExt cx="12249758" cy="559202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0B368F1-0C64-49F1-B2CA-6B5BECDD5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757" y="0"/>
              <a:ext cx="7169858" cy="559202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A9F5001-2FBE-46C6-808F-64CB7508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101" y="-1"/>
              <a:ext cx="5041900" cy="5592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031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E92A88-7232-4AB2-A973-EB52BD2C1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279"/>
            <a:ext cx="12192000" cy="48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37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B80CB8-85D0-4E29-8958-478640800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97"/>
            <a:ext cx="12192000" cy="5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82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7D212FB-00B2-488D-A6EF-9D5894C64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155"/>
            <a:ext cx="12192000" cy="575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31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586E5E8-382F-48CF-9B4A-170BE3A0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32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295087-B9B8-4E79-995E-E01885ADE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725"/>
            <a:ext cx="12192000" cy="59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44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0</Words>
  <Application>Microsoft Office PowerPoint</Application>
  <PresentationFormat>宽屏</PresentationFormat>
  <Paragraphs>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 Zimeng</dc:creator>
  <cp:lastModifiedBy>tneitap</cp:lastModifiedBy>
  <cp:revision>16</cp:revision>
  <dcterms:created xsi:type="dcterms:W3CDTF">2023-03-10T17:18:57Z</dcterms:created>
  <dcterms:modified xsi:type="dcterms:W3CDTF">2025-10-17T14:53:33Z</dcterms:modified>
</cp:coreProperties>
</file>